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휴먼엑스포" panose="02030504000101010101" pitchFamily="18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DM Sans Bold" charset="0"/>
      <p:regular r:id="rId25"/>
    </p:embeddedFont>
    <p:embeddedFont>
      <p:font typeface="DM Sans Italics" panose="020B0600000101010101" charset="0"/>
      <p:regular r:id="rId26"/>
    </p:embeddedFont>
    <p:embeddedFont>
      <p:font typeface="Montserrat Classic Bold" panose="020B0600000101010101" charset="0"/>
      <p:regular r:id="rId27"/>
    </p:embeddedFont>
    <p:embeddedFont>
      <p:font typeface="Montserrat Light" panose="00000400000000000000" pitchFamily="2" charset="0"/>
      <p:regular r:id="rId28"/>
      <p:italic r:id="rId29"/>
    </p:embeddedFont>
    <p:embeddedFont>
      <p:font typeface="Oswald" panose="02000303000000000000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4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9.jpe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6.png"/><Relationship Id="rId10" Type="http://schemas.openxmlformats.org/officeDocument/2006/relationships/image" Target="../media/image44.png"/><Relationship Id="rId4" Type="http://schemas.openxmlformats.org/officeDocument/2006/relationships/image" Target="../media/image31.svg"/><Relationship Id="rId9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7.jpe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5.jpe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347" y="4348786"/>
            <a:ext cx="9815307" cy="253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ko-KR" altLang="en-US" sz="10000" spc="1610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나만의 냉장고</a:t>
            </a:r>
            <a:endParaRPr lang="en-US" sz="10000" spc="1610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</a:t>
            </a:r>
            <a:r>
              <a:rPr lang="ko-KR" altLang="en-US" sz="7063" spc="692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주차</a:t>
            </a:r>
            <a:endParaRPr lang="en-US" sz="7063" spc="692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92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</a:rPr>
              <a:t>2020213311</a:t>
            </a:r>
          </a:p>
          <a:p>
            <a:pPr algn="ctr">
              <a:lnSpc>
                <a:spcPts val="3661"/>
              </a:lnSpc>
            </a:pPr>
            <a:r>
              <a:rPr lang="ko-KR" altLang="en-US" sz="2653" spc="140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신중근</a:t>
            </a:r>
            <a:endParaRPr lang="en-US" sz="2653" spc="140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325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NEXT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0334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843" y="5450456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6507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1836286" y="2844075"/>
            <a:ext cx="8187907" cy="113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582227" y="3364587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94640" y="3763104"/>
            <a:ext cx="4769467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12145" y="6881889"/>
            <a:ext cx="2464800" cy="245517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1386" y="5735177"/>
            <a:ext cx="5981844" cy="2374297"/>
            <a:chOff x="0" y="0"/>
            <a:chExt cx="204778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14032" y="5882367"/>
            <a:ext cx="1577714" cy="461840"/>
          </a:xfrm>
          <a:custGeom>
            <a:avLst/>
            <a:gdLst/>
            <a:ahLst/>
            <a:cxnLst/>
            <a:rect l="l" t="t" r="r" b="b"/>
            <a:pathLst>
              <a:path w="1577714" h="461840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9773951" y="6352463"/>
            <a:ext cx="5044915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325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TESTIMONIALS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Rufus Stewart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83476" y="587805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Morgan Maxwell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STRATEGIES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8454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Everest Cantu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03406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Drew Holloway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Remy Marsh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238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491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4628874" y="3180249"/>
            <a:ext cx="2296190" cy="3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7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ko-KR" altLang="en-US" sz="9981" spc="97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  <a:endParaRPr lang="en-US" sz="9981" spc="97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휴먼엑스포" panose="02030504000101010101" pitchFamily="18" charset="-127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휴먼엑스포" panose="02030504000101010101" pitchFamily="18" charset="-127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휴먼엑스포" panose="02030504000101010101" pitchFamily="18" charset="-127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휴먼엑스포" panose="02030504000101010101" pitchFamily="18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휴먼엑스포" panose="02030504000101010101" pitchFamily="18" charset="-127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휴먼엑스포" panose="02030504000101010101" pitchFamily="18" charset="-127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휴먼엑스포" panose="02030504000101010101" pitchFamily="18" charset="-127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STRATEGY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QUARTER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NEXT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344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휴먼엑스포" panose="02030504000101010101" pitchFamily="18" charset="-127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2399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휴먼엑스포" panose="02030504000101010101" pitchFamily="18" charset="-127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Mission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휴먼엑스포" panose="02030504000101010101" pitchFamily="18" charset="-127"/>
              </a:rPr>
              <a:t>VALUES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24667" y="3767306"/>
            <a:ext cx="8900334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</a:endParaRPr>
          </a:p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Vision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28977"/>
            <a:ext cx="8512431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</a:endParaRPr>
          </a:p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347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 dirty="0">
                <a:solidFill>
                  <a:srgbClr val="FFFFFF"/>
                </a:solidFill>
                <a:latin typeface="휴먼엑스포" panose="02030504000101010101" pitchFamily="18" charset="-127"/>
              </a:rPr>
              <a:t>PROJECT TIMELINE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149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41547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JANUARY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79015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89722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FEBRUARY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69572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80279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MARCH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60129" y="6538853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70836" y="5942960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APRIL</a:t>
            </a:r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91002" y="1162050"/>
            <a:ext cx="7241638" cy="382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 dirty="0">
                <a:solidFill>
                  <a:srgbClr val="231F20"/>
                </a:solidFill>
                <a:latin typeface="휴먼엑스포" panose="02030504000101010101" pitchFamily="18" charset="-127"/>
              </a:rPr>
              <a:t>CONCEPT IN BUSINESS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8951" y="6062865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 dirty="0">
                <a:solidFill>
                  <a:srgbClr val="FFFFFF"/>
                </a:solidFill>
                <a:latin typeface="휴먼엑스포" panose="02030504000101010101" pitchFamily="18" charset="-127"/>
              </a:rPr>
              <a:t>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102" y="5095875"/>
            <a:ext cx="5741759" cy="30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dirty="0">
                <a:solidFill>
                  <a:srgbClr val="231F20"/>
                </a:solidFill>
                <a:latin typeface="휴먼엑스포" panose="02030504000101010101" pitchFamily="18" charset="-127"/>
              </a:rPr>
              <a:t>80%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40034" y="6950607"/>
            <a:ext cx="5422036" cy="922409"/>
            <a:chOff x="0" y="0"/>
            <a:chExt cx="7229381" cy="1229879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7229381" cy="1229879"/>
              <a:chOff x="0" y="0"/>
              <a:chExt cx="13271500" cy="225777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6351" y="0"/>
                <a:ext cx="10571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05717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9" y="493889"/>
                      <a:pt x="4619149" y="493889"/>
                    </a:cubicBezTo>
                    <a:cubicBezTo>
                      <a:pt x="4736049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5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3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5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9" y="493889"/>
                      <a:pt x="5952649" y="493889"/>
                    </a:cubicBezTo>
                    <a:cubicBezTo>
                      <a:pt x="6069549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5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3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5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moveTo>
                      <a:pt x="9953149" y="0"/>
                    </a:moveTo>
                    <a:cubicBezTo>
                      <a:pt x="9836248" y="0"/>
                      <a:pt x="9741482" y="94766"/>
                      <a:pt x="9741482" y="211667"/>
                    </a:cubicBezTo>
                    <a:lnTo>
                      <a:pt x="9741482" y="282222"/>
                    </a:lnTo>
                    <a:cubicBezTo>
                      <a:pt x="9741482" y="399122"/>
                      <a:pt x="9836248" y="493889"/>
                      <a:pt x="9953149" y="493889"/>
                    </a:cubicBezTo>
                    <a:cubicBezTo>
                      <a:pt x="10070050" y="493889"/>
                      <a:pt x="10164816" y="399122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94766"/>
                      <a:pt x="10070050" y="0"/>
                      <a:pt x="9953149" y="0"/>
                    </a:cubicBezTo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0684351" y="0"/>
                <a:ext cx="25707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2570727" h="2257821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3" y="958709"/>
                      <a:pt x="386028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8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8" y="493889"/>
                      <a:pt x="1952149" y="493889"/>
                    </a:cubicBezTo>
                    <a:cubicBezTo>
                      <a:pt x="2069050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50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3" y="958709"/>
                      <a:pt x="1719528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3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3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3" y="1325598"/>
                    </a:cubicBezTo>
                    <a:lnTo>
                      <a:pt x="2184841" y="966258"/>
                    </a:lnTo>
                    <a:cubicBezTo>
                      <a:pt x="2181595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799" y="2257786"/>
                      <a:pt x="2084922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</a:path>
                </a:pathLst>
              </a:custGeom>
              <a:solidFill>
                <a:srgbClr val="B3B5A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817</Words>
  <Application>Microsoft Office PowerPoint</Application>
  <PresentationFormat>사용자 지정</PresentationFormat>
  <Paragraphs>89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Montserrat Classic Bold</vt:lpstr>
      <vt:lpstr>Montserrat Light</vt:lpstr>
      <vt:lpstr>DM Sans</vt:lpstr>
      <vt:lpstr>DM Sans Italics</vt:lpstr>
      <vt:lpstr>휴먼엑스포</vt:lpstr>
      <vt:lpstr>Arial</vt:lpstr>
      <vt:lpstr>DM Sans Bold</vt:lpstr>
      <vt:lpstr>Calibri</vt:lpstr>
      <vt:lpstr>Oswald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jk shin</cp:lastModifiedBy>
  <cp:revision>6</cp:revision>
  <dcterms:created xsi:type="dcterms:W3CDTF">2006-08-16T00:00:00Z</dcterms:created>
  <dcterms:modified xsi:type="dcterms:W3CDTF">2023-10-12T01:54:36Z</dcterms:modified>
  <dc:identifier>DAFu_SJ2GNo</dc:identifier>
</cp:coreProperties>
</file>